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95274-4668-4E5B-8C9A-0EAED853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1ECF3-E55B-4439-AA0A-4BCA8CC42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8AE34-4598-4128-9EDD-7251AE496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4583B-169B-4880-8A5A-6398E937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AB801-2914-4CCA-B17A-B3F1A9BA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1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59215-109E-40A5-8600-33F9B0D16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DF4245-F431-41E5-A560-B8A31E8436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FAD45-6570-4A4D-9EDC-65354264A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439E3-E51C-4F7D-B958-D98CD487F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A33B2-F855-4A65-BDB9-19B5B1B1B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5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987301-9FE8-4F01-AD89-CCEF8C74B4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FEC453-D419-4B0E-901F-5C40807436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643B6-B987-4442-B348-A8EA83B0F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78B79-0FE4-4D57-814D-3D0C0873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ABF93-A3CE-4663-8553-B90F87AB3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2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E9D28-DC7A-4277-B04E-C2BACBCC9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94CAD-183B-433C-AC92-EDF8F5756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1E5E2-405C-44B0-9BBE-73AEBC701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C4E9F-0DD8-4EF0-B5DC-85A0029A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8038B-E7B6-4AC0-8A54-819B7F0B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85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2296D-C942-4310-A06C-34C05E278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53A91-DC84-4128-A110-F916032DB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16B53-208B-48DE-B80A-CD85A3BF3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34561-E56D-4CC2-938D-8552D7A0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C7441-ECE0-46F0-9823-E53C91E2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3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FDC7D-4127-45AD-B476-202AD141A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67CC2-B1EB-49AB-BDFA-8EE9DBE96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0BD33-69FC-4EF6-8047-E6B9DEF123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9FD24D-302D-476F-8801-1A62BFE2D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CE466B-0326-427D-85A4-68757E818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00DF9B-9849-45BF-AD91-D1DE0F052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2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EAB4F-6784-4046-8DDD-C5F8BB8A0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6E1C2-FD82-494C-B672-B14676A18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30397B-C4F9-46B5-9C89-451BAB433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781572-D7DB-4F47-BB8E-72B0246111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E42E61-27D3-49D6-A330-BB6C86E6C0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1C03AF-333B-4158-B796-53485CAF3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8D371C-8E90-446B-96BD-6372DE327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C32B6A-2F5F-4429-958D-E374DE97E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9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071C7-5CC7-4283-B80C-49A1AA6E3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B1F05-CA1E-4428-8C56-BA14E8B8C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D4081-8B76-4941-B365-503D88DAC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94FBCB-5BB5-44A5-A332-BB2AFFEB0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41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207610-802D-4304-94FA-21CCF8D15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4B86F0-341C-401A-BFB6-DA76A558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6A936-FC2A-4A14-89C2-E5FF48655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6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97CE5-FBED-4925-8908-B38383BAC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F2211-0072-46C9-9AB7-E5E86D93B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969791-DBC5-4BA1-B5F0-23B79431B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8C7DD-5F87-4366-ADFF-8E4A5F91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FACD6-8F2F-4BDC-A3E2-3D75945AC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1C7F7A-AB4E-4178-AB47-1BEEFA4D2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259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F5939-6E4F-4457-BCF7-4AD2E0714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9D4BC0-C728-4B78-9EDE-EDEECE48FB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486B2-612F-41BC-9E80-AF0F90D39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4F97C-CCC8-4209-AAF7-7659B2473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E0DEE1-1BF9-40B5-ADB0-A8E311ECF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CBE4C-8CAA-41D5-A9D1-C26084F28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2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1E3C95-1211-4267-A4FB-4F84C529C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28E5C-DA01-4E3C-B38C-B38C344D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B3CB3-2320-47FD-BD72-947D503653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5A1DC-7D34-42DD-AAA9-968BAF8973FB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4A8A3-96F5-4CC7-98BE-3C5D2B7188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EA397-796F-4296-8ADD-A91B7D01D7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DB85-EC85-491F-9B22-DF8A6F3F0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6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8F22F666-26F1-4CEB-832B-9154AA0DCE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14EA50-254C-4C10-BB25-234077BCE6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992310" y="0"/>
            <a:ext cx="8199690" cy="6887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FF721A-9E84-488A-B6DF-925AE55352C5}"/>
              </a:ext>
            </a:extLst>
          </p:cNvPr>
          <p:cNvSpPr txBox="1"/>
          <p:nvPr/>
        </p:nvSpPr>
        <p:spPr>
          <a:xfrm>
            <a:off x="0" y="1089379"/>
            <a:ext cx="399231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/>
              <a:t>A stroke happens when blood flow to the brain is interrupted.</a:t>
            </a:r>
          </a:p>
        </p:txBody>
      </p:sp>
    </p:spTree>
    <p:extLst>
      <p:ext uri="{BB962C8B-B14F-4D97-AF65-F5344CB8AC3E}">
        <p14:creationId xmlns:p14="http://schemas.microsoft.com/office/powerpoint/2010/main" val="709907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Probst</dc:creator>
  <cp:lastModifiedBy>Margaret Probst</cp:lastModifiedBy>
  <cp:revision>1</cp:revision>
  <dcterms:created xsi:type="dcterms:W3CDTF">2022-01-24T22:33:19Z</dcterms:created>
  <dcterms:modified xsi:type="dcterms:W3CDTF">2022-01-24T22:37:09Z</dcterms:modified>
</cp:coreProperties>
</file>